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30"/>
  </p:handoutMasterIdLst>
  <p:sldIdLst>
    <p:sldId id="256" r:id="rId4"/>
    <p:sldId id="257" r:id="rId6"/>
    <p:sldId id="258" r:id="rId7"/>
    <p:sldId id="264" r:id="rId8"/>
    <p:sldId id="263" r:id="rId9"/>
    <p:sldId id="301" r:id="rId10"/>
    <p:sldId id="302" r:id="rId11"/>
    <p:sldId id="305" r:id="rId12"/>
    <p:sldId id="304" r:id="rId13"/>
    <p:sldId id="306" r:id="rId14"/>
    <p:sldId id="307" r:id="rId15"/>
    <p:sldId id="308" r:id="rId16"/>
    <p:sldId id="310" r:id="rId17"/>
    <p:sldId id="309" r:id="rId18"/>
    <p:sldId id="311" r:id="rId19"/>
    <p:sldId id="259" r:id="rId20"/>
    <p:sldId id="279" r:id="rId21"/>
    <p:sldId id="280" r:id="rId22"/>
    <p:sldId id="281" r:id="rId23"/>
    <p:sldId id="275" r:id="rId24"/>
    <p:sldId id="261" r:id="rId25"/>
    <p:sldId id="286" r:id="rId26"/>
    <p:sldId id="265" r:id="rId27"/>
    <p:sldId id="323" r:id="rId28"/>
    <p:sldId id="262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80"/>
    <p:restoredTop sz="94640"/>
  </p:normalViewPr>
  <p:slideViewPr>
    <p:cSldViewPr snapToGrid="0" snapToObjects="1" showGuides="1">
      <p:cViewPr varScale="1">
        <p:scale>
          <a:sx n="124" d="100"/>
          <a:sy n="124" d="100"/>
        </p:scale>
        <p:origin x="84" y="540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hyperlink" Target="../Report/Diagrams/Conceptual%20View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9772" y="2482947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72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2" name="TextBox 42"/>
          <p:cNvSpPr txBox="1"/>
          <p:nvPr/>
        </p:nvSpPr>
        <p:spPr>
          <a:xfrm>
            <a:off x="1646555" y="3543300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  <a:endParaRPr sz="4000" dirty="0">
              <a:solidFill>
                <a:srgbClr val="D4AA39"/>
              </a:solidFill>
              <a:cs typeface="+mn-ea"/>
              <a:sym typeface="+mn-lt"/>
            </a:endParaRPr>
          </a:p>
        </p:txBody>
      </p:sp>
      <p:sp>
        <p:nvSpPr>
          <p:cNvPr id="17" name="任意形状 16"/>
          <p:cNvSpPr/>
          <p:nvPr/>
        </p:nvSpPr>
        <p:spPr>
          <a:xfrm>
            <a:off x="1190051" y="1658548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852126" y="4900537"/>
            <a:ext cx="527539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182025" y="333055"/>
            <a:ext cx="127190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Background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70610" y="333055"/>
            <a:ext cx="100901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Structure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21716" y="333055"/>
            <a:ext cx="82804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Testing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272822" y="333055"/>
            <a:ext cx="735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Demo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11521799" y="421742"/>
            <a:ext cx="375331" cy="164703"/>
            <a:chOff x="11521799" y="421742"/>
            <a:chExt cx="375331" cy="164703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11521799" y="421742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11521799" y="504093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11521799" y="586445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032" y="0"/>
            <a:ext cx="28759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03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36301" y="316097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Testing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8" name="TextBox 48"/>
          <p:cNvSpPr txBox="1"/>
          <p:nvPr/>
        </p:nvSpPr>
        <p:spPr>
          <a:xfrm>
            <a:off x="5030393" y="5804883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TextBox 52"/>
          <p:cNvSpPr txBox="1"/>
          <p:nvPr/>
        </p:nvSpPr>
        <p:spPr>
          <a:xfrm>
            <a:off x="8552610" y="5805089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8099122" y="5860602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44"/>
          <p:cNvSpPr txBox="1"/>
          <p:nvPr/>
        </p:nvSpPr>
        <p:spPr>
          <a:xfrm>
            <a:off x="1594856" y="5805250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Automatic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1053738" y="5860763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4576270" y="5861031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699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  <p:bldP spid="16" grpId="0" bldLvl="0" animBg="1"/>
      <p:bldP spid="12" grpId="0" bldLvl="0" animBg="1"/>
      <p:bldP spid="1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03275" y="2188210"/>
            <a:ext cx="9353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49" name="TextBox 60"/>
          <p:cNvSpPr txBox="1"/>
          <p:nvPr/>
        </p:nvSpPr>
        <p:spPr>
          <a:xfrm>
            <a:off x="833080" y="1299704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1" name="直线连接符 50"/>
          <p:cNvCxnSpPr/>
          <p:nvPr/>
        </p:nvCxnSpPr>
        <p:spPr>
          <a:xfrm flipH="1">
            <a:off x="8999127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1066800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004570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1699895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8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79"/>
                            </p:stCondLst>
                            <p:childTnLst>
                              <p:par>
                                <p:cTn id="2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79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236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8650" y="3880485"/>
            <a:ext cx="260604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Calling API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47440" y="388048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UI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02375" y="377190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Calling Nvidia Interface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17000" y="377190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other functions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2588895"/>
            <a:ext cx="2749550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70" y="2345055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626360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190" y="2470785"/>
            <a:ext cx="2590800" cy="807720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4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4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8646 0 " pathEditMode="relative" ptsTypes="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385 -0.00185185 L -0.39099 -0.00333333 " pathEditMode="relative" rAng="0" ptsTypes="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3369212" y="497087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5832378" y="378684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8046392" y="4695385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314055" y="2737485"/>
            <a:ext cx="3188335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1104783" y="324172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1036079" y="2756763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Background</a:t>
            </a:r>
            <a:endParaRPr lang="en-US" altLang="zh-CN" sz="24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33"/>
          <p:cNvSpPr txBox="1"/>
          <p:nvPr/>
        </p:nvSpPr>
        <p:spPr>
          <a:xfrm>
            <a:off x="3426313" y="4478494"/>
            <a:ext cx="170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Structure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5715291" y="3295224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Testing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33"/>
          <p:cNvSpPr txBox="1"/>
          <p:nvPr/>
        </p:nvSpPr>
        <p:spPr>
          <a:xfrm>
            <a:off x="8314055" y="2251075"/>
            <a:ext cx="374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 err="1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Appendix&amp;References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8106938" y="4144708"/>
            <a:ext cx="17479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Demo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49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49"/>
                            </p:stCondLst>
                            <p:childTnLst>
                              <p:par>
                                <p:cTn id="3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49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649"/>
                            </p:stCondLst>
                            <p:childTnLst>
                              <p:par>
                                <p:cTn id="4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99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4859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665465" y="2623236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íšḷîḑê"/>
          <p:cNvSpPr/>
          <p:nvPr/>
        </p:nvSpPr>
        <p:spPr>
          <a:xfrm>
            <a:off x="8073017" y="2836596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8" name="î$1ídé"/>
          <p:cNvSpPr/>
          <p:nvPr/>
        </p:nvSpPr>
        <p:spPr>
          <a:xfrm>
            <a:off x="8157845" y="3483610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ṩ1íďê"/>
          <p:cNvSpPr/>
          <p:nvPr/>
        </p:nvSpPr>
        <p:spPr>
          <a:xfrm>
            <a:off x="732155" y="3333750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endParaRPr lang="zh-CN" altLang="en-US" sz="2400" dirty="0">
              <a:solidFill>
                <a:schemeClr val="accent1"/>
              </a:solidFill>
              <a:latin typeface="Microsoft YaHei UI" panose="020B0503020204020204" charset="-122"/>
              <a:ea typeface="Microsoft YaHei UI" panose="020B0503020204020204" charset="-122"/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  <a:endParaRPr lang="zh-CN" altLang="en-US" sz="2400" dirty="0">
              <a:solidFill>
                <a:schemeClr val="accent1"/>
              </a:solidFill>
              <a:latin typeface="Microsoft YaHei UI" panose="020B0503020204020204" charset="-122"/>
              <a:ea typeface="Microsoft YaHei UI" panose="020B0503020204020204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5345" y="3483610"/>
            <a:ext cx="3171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288655" y="3603625"/>
            <a:ext cx="3167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nvidia hardware.</a:t>
            </a:r>
            <a:endParaRPr lang="en-US" altLang="zh-CN" sz="14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8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8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8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8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9" grpId="0" animBg="1"/>
      <p:bldP spid="12" grpId="0"/>
      <p:bldP spid="16" grpId="0"/>
      <p:bldP spid="5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86635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800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236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0" name="ïšľîḍè"/>
          <p:cNvSpPr/>
          <p:nvPr/>
        </p:nvSpPr>
        <p:spPr bwMode="auto">
          <a:xfrm>
            <a:off x="9688240" y="1192234"/>
            <a:ext cx="452948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îŝḻiḋe"/>
          <p:cNvSpPr/>
          <p:nvPr/>
        </p:nvSpPr>
        <p:spPr bwMode="auto">
          <a:xfrm>
            <a:off x="10382455" y="1192234"/>
            <a:ext cx="450671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îṣḷíḑe"/>
          <p:cNvSpPr/>
          <p:nvPr/>
        </p:nvSpPr>
        <p:spPr bwMode="auto">
          <a:xfrm>
            <a:off x="11078948" y="1192234"/>
            <a:ext cx="450671" cy="2162311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ïṧḷïḓê"/>
          <p:cNvSpPr/>
          <p:nvPr/>
        </p:nvSpPr>
        <p:spPr bwMode="auto">
          <a:xfrm rot="1080000">
            <a:off x="9032718" y="1123950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iṥļïďé"/>
          <p:cNvSpPr/>
          <p:nvPr/>
        </p:nvSpPr>
        <p:spPr bwMode="auto">
          <a:xfrm rot="1800000">
            <a:off x="8397680" y="1142159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îṧlîḋe"/>
          <p:cNvSpPr/>
          <p:nvPr/>
        </p:nvSpPr>
        <p:spPr bwMode="auto">
          <a:xfrm rot="2580000">
            <a:off x="7719397" y="1221824"/>
            <a:ext cx="450671" cy="216458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4"/>
          <p:cNvCxnSpPr/>
          <p:nvPr/>
        </p:nvCxnSpPr>
        <p:spPr>
          <a:xfrm>
            <a:off x="669925" y="3350198"/>
            <a:ext cx="1085056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ṡḷiďé"/>
          <p:cNvSpPr txBox="1"/>
          <p:nvPr/>
        </p:nvSpPr>
        <p:spPr bwMode="auto">
          <a:xfrm>
            <a:off x="687279" y="1445003"/>
            <a:ext cx="554372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Tips before you watch our demo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íS1îde"/>
          <p:cNvSpPr txBox="1"/>
          <p:nvPr/>
        </p:nvSpPr>
        <p:spPr>
          <a:xfrm>
            <a:off x="676539" y="1904505"/>
            <a:ext cx="5314438" cy="104029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1.You should have your own account and wallet before you use our software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1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9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/>
          <a:srcRect t="52" b="52"/>
          <a:stretch>
            <a:fillRect/>
          </a:stretch>
        </p:blipFill>
        <p:spPr bwMode="auto">
          <a:xfrm>
            <a:off x="6761523" y="2000511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6738313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1487919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7919" y="2000511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8559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Hao Tian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/>
          <p:nvPr/>
        </p:nvSpPr>
        <p:spPr>
          <a:xfrm>
            <a:off x="872337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Yu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8723375" y="4214514"/>
            <a:ext cx="292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1600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3485596" y="424256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Wei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85596" y="299759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59380" y="2980401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23376" y="520107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84397" y="517787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3589195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8858544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3576316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8845665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684851" y="2110555"/>
            <a:ext cx="647447" cy="487797"/>
            <a:chOff x="4261255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261255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7922931" y="2052765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9" name="椭圆 28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02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2620968" y="435940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03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841119" y="430161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5" name="椭圆 34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04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R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eference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1486535"/>
            <a:ext cx="8418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Picture from page 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 Open Source Programs retrieved from : https://help.poolin.com/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hc/zh-cn/articles/360038625812-EasyMiner%E8%BD%BB%E6%9D%BE%E7%9F%BF%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E5%B7%A5%E6%8C%96%E7%9F%BF%E6%95%99%E7%A8%8B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Picture from page 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 Commercial Software retrieved from : https://cool-mining.com/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en/mining-en/nbminer-v33-4-nvidia-amd-gpu-miner-for-eth-rvn-grin-beam/v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err="1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BackgroundProblem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  <a:endParaRPr lang="zh-CN" altLang="zh-CN" sz="1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7" name="直线连接符 36"/>
          <p:cNvCxnSpPr/>
          <p:nvPr/>
        </p:nvCxnSpPr>
        <p:spPr>
          <a:xfrm>
            <a:off x="842659" y="3031906"/>
            <a:ext cx="396348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  <a:endParaRPr lang="en-US" altLang="zh-CN" sz="5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5275156" y="374775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89785" y="381421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EasyMi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8260" y="1327785"/>
            <a:ext cx="5969000" cy="4162425"/>
          </a:xfrm>
          <a:prstGeom prst="rect">
            <a:avLst/>
          </a:prstGeom>
        </p:spPr>
      </p:pic>
      <p:pic>
        <p:nvPicPr>
          <p:cNvPr id="3" name="图片 2" descr="ZecMin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137285"/>
            <a:ext cx="10052050" cy="5257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7126819" y="940435"/>
            <a:ext cx="1337310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  <a:endParaRPr lang="zh-CN" altLang="en-US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2" name="组 8"/>
          <p:cNvGrpSpPr/>
          <p:nvPr/>
        </p:nvGrpSpPr>
        <p:grpSpPr>
          <a:xfrm>
            <a:off x="5266269" y="934720"/>
            <a:ext cx="1465580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436199" y="889000"/>
            <a:ext cx="1435100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4" y="2108200"/>
            <a:ext cx="101536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974294" y="2369185"/>
            <a:ext cx="1270" cy="850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691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2586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>
            <a:stCxn id="26" idx="5"/>
            <a:endCxn id="18" idx="0"/>
          </p:cNvCxnSpPr>
          <p:nvPr/>
        </p:nvCxnSpPr>
        <p:spPr>
          <a:xfrm>
            <a:off x="8274683" y="2159949"/>
            <a:ext cx="1766345" cy="1060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Miner</a:t>
            </a:r>
            <a:r>
              <a:rPr kumimoji="1" lang="en-US" altLang="zh-CN" sz="2400" b="1" i="0" u="none" strike="noStrike" kern="1200" cap="none" spc="-30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’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s Coffee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D4AA39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D3A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196,&quot;width&quot;:3300}"/>
</p:tagLst>
</file>

<file path=ppt/tags/tag2.xml><?xml version="1.0" encoding="utf-8"?>
<p:tagLst xmlns:p="http://schemas.openxmlformats.org/presentationml/2006/main">
  <p:tag name="ISPRING_PRESENTATION_TITLE" val="黑金高端时尚商业计划书创业融资活动策划新品发布会PPT模板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2813</Words>
  <Application>WPS 演示</Application>
  <PresentationFormat>宽屏</PresentationFormat>
  <Paragraphs>233</Paragraphs>
  <Slides>25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Arial</vt:lpstr>
      <vt:lpstr>Arial Black</vt:lpstr>
      <vt:lpstr>微软雅黑</vt:lpstr>
      <vt:lpstr>等线</vt:lpstr>
      <vt:lpstr>Arial Unicode MS</vt:lpstr>
      <vt:lpstr>RTWS ShangYaZhunSung G0v1</vt:lpstr>
      <vt:lpstr>Microsoft YaHei UI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Colombia 张诗琪</cp:lastModifiedBy>
  <cp:revision>177</cp:revision>
  <dcterms:created xsi:type="dcterms:W3CDTF">2018-05-09T07:04:00Z</dcterms:created>
  <dcterms:modified xsi:type="dcterms:W3CDTF">2021-05-06T10:17:36Z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